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20"/>
  </p:notesMasterIdLst>
  <p:sldIdLst>
    <p:sldId id="256" r:id="rId2"/>
    <p:sldId id="257" r:id="rId3"/>
    <p:sldId id="278" r:id="rId4"/>
    <p:sldId id="279" r:id="rId5"/>
    <p:sldId id="271" r:id="rId6"/>
    <p:sldId id="272" r:id="rId7"/>
    <p:sldId id="258" r:id="rId8"/>
    <p:sldId id="262" r:id="rId9"/>
    <p:sldId id="263" r:id="rId10"/>
    <p:sldId id="275" r:id="rId11"/>
    <p:sldId id="274" r:id="rId12"/>
    <p:sldId id="276" r:id="rId13"/>
    <p:sldId id="277" r:id="rId14"/>
    <p:sldId id="264" r:id="rId15"/>
    <p:sldId id="265" r:id="rId16"/>
    <p:sldId id="266" r:id="rId17"/>
    <p:sldId id="267" r:id="rId18"/>
    <p:sldId id="273" r:id="rId19"/>
  </p:sldIdLst>
  <p:sldSz cx="9144000" cy="6858000" type="screen4x3"/>
  <p:notesSz cx="6870700" cy="10006013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h4gyd6yfeCQ8JMrQBB8wazSeHu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8379B4-F81F-47EA-8A34-7781C81F3D64}">
  <a:tblStyle styleId="{9F8379B4-F81F-47EA-8A34-7781C81F3D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400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51"/>
        <p:guide pos="21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" y="0"/>
            <a:ext cx="2978052" cy="50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91044" y="0"/>
            <a:ext cx="2978052" cy="500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6753" y="4752582"/>
            <a:ext cx="5497202" cy="450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" y="9503559"/>
            <a:ext cx="2978052" cy="50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91044" y="9503559"/>
            <a:ext cx="2978052" cy="50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fr-FR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‹N°›</a:t>
            </a:fld>
            <a:endParaRPr lang="fr-FR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6753" y="4752582"/>
            <a:ext cx="5497202" cy="4502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r>
              <a:rPr lang="fr-FR" dirty="0"/>
              <a:t>Mettre dia 1 + 2 sur la même page </a:t>
            </a:r>
          </a:p>
          <a:p>
            <a:pPr marL="0" indent="0"/>
            <a:r>
              <a:rPr lang="fr-FR" dirty="0"/>
              <a:t>+ mettre une date</a:t>
            </a: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91044" y="9503559"/>
            <a:ext cx="2978052" cy="50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fr-FR"/>
              <a:pPr algn="r">
                <a:buSzPts val="1400"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50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3779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66810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9418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629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r>
              <a:rPr lang="fr-FR" dirty="0"/>
              <a:t>En 3éme</a:t>
            </a:r>
            <a:endParaRPr dirty="0"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4890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4565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825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538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cfde8dca8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cfde8dca8_1_37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r>
              <a:rPr lang="fr-FR" dirty="0"/>
              <a:t>J’ai modifié le titre</a:t>
            </a:r>
            <a:endParaRPr dirty="0"/>
          </a:p>
        </p:txBody>
      </p:sp>
      <p:sp>
        <p:nvSpPr>
          <p:cNvPr id="99" name="Google Shape;99;gacfde8dca8_1_37:notes"/>
          <p:cNvSpPr txBox="1">
            <a:spLocks noGrp="1"/>
          </p:cNvSpPr>
          <p:nvPr>
            <p:ph type="sldNum" idx="12"/>
          </p:nvPr>
        </p:nvSpPr>
        <p:spPr>
          <a:xfrm>
            <a:off x="3891044" y="9503558"/>
            <a:ext cx="2977951" cy="500772"/>
          </a:xfrm>
          <a:prstGeom prst="rect">
            <a:avLst/>
          </a:prstGeom>
        </p:spPr>
        <p:txBody>
          <a:bodyPr spcFirstLastPara="1" wrap="square" lIns="92257" tIns="46116" rIns="92257" bIns="4611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fr-FR"/>
              <a:pPr algn="r">
                <a:buSzPts val="1200"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cfde8dca8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cfde8dca8_1_37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9" name="Google Shape;99;gacfde8dca8_1_37:notes"/>
          <p:cNvSpPr txBox="1">
            <a:spLocks noGrp="1"/>
          </p:cNvSpPr>
          <p:nvPr>
            <p:ph type="sldNum" idx="12"/>
          </p:nvPr>
        </p:nvSpPr>
        <p:spPr>
          <a:xfrm>
            <a:off x="3891044" y="9503558"/>
            <a:ext cx="2977951" cy="500772"/>
          </a:xfrm>
          <a:prstGeom prst="rect">
            <a:avLst/>
          </a:prstGeom>
        </p:spPr>
        <p:txBody>
          <a:bodyPr spcFirstLastPara="1" wrap="square" lIns="92257" tIns="46116" rIns="92257" bIns="46116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fr-FR"/>
              <a:pPr algn="r">
                <a:buSzPts val="1200"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104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1554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r>
              <a:rPr lang="fr-FR" dirty="0"/>
              <a:t>Mettre paysage en 1er</a:t>
            </a:r>
            <a:endParaRPr dirty="0"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04272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r>
              <a:rPr lang="fr-FR" dirty="0"/>
              <a:t>En 2éme</a:t>
            </a:r>
            <a:endParaRPr dirty="0"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13174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531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896f531b_0_0:notes"/>
          <p:cNvSpPr txBox="1">
            <a:spLocks noGrp="1"/>
          </p:cNvSpPr>
          <p:nvPr>
            <p:ph type="body" idx="1"/>
          </p:nvPr>
        </p:nvSpPr>
        <p:spPr>
          <a:xfrm>
            <a:off x="686752" y="4752582"/>
            <a:ext cx="5497126" cy="45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257" tIns="46116" rIns="92257" bIns="461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gac896f53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50888"/>
            <a:ext cx="5003800" cy="3752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3761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Diapositive de titr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09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Titre de sec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220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49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re seul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645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Contenu avec légend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40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Image avec légen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fr-FR"/>
              <a:t>Cliquez sur l'icône pour ajouter une image</a:t>
            </a:r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256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Titre et texte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445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Titre vertical et text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fr-FR"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72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83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r-FR"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fr-FR"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53705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-6077" y="5085184"/>
            <a:ext cx="9144000" cy="106957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34" y="5192546"/>
            <a:ext cx="1811593" cy="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154986" y="5553094"/>
            <a:ext cx="91440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A02424"/>
                </a:solidFill>
                <a:latin typeface="Gill Sans"/>
                <a:ea typeface="Gill Sans"/>
                <a:cs typeface="Gill Sans"/>
                <a:sym typeface="Gill Sans"/>
              </a:rPr>
              <a:t>Grand Site Salagou - Cirque de Mourèze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404806-9C39-400B-8ACF-68895011D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61" y="-134948"/>
            <a:ext cx="9153384" cy="521648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B4D5CC6-A594-4128-B755-0C9165539597}"/>
              </a:ext>
            </a:extLst>
          </p:cNvPr>
          <p:cNvSpPr txBox="1"/>
          <p:nvPr/>
        </p:nvSpPr>
        <p:spPr>
          <a:xfrm>
            <a:off x="7031113" y="5045603"/>
            <a:ext cx="3693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>
                <a:latin typeface="Gill Sans" panose="020B0604020202020204" charset="0"/>
              </a:rPr>
              <a:t>© Carnet </a:t>
            </a:r>
            <a:r>
              <a:rPr lang="fr-FR" sz="1050" dirty="0">
                <a:latin typeface="Gill Sans" panose="020B0604020202020204" charset="0"/>
              </a:rPr>
              <a:t>de voyage - Biodiversité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Rapaces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DBC07F-29B2-4FE9-AD92-6736CDBF8E30}"/>
              </a:ext>
            </a:extLst>
          </p:cNvPr>
          <p:cNvSpPr txBox="1"/>
          <p:nvPr/>
        </p:nvSpPr>
        <p:spPr>
          <a:xfrm>
            <a:off x="589124" y="4389349"/>
            <a:ext cx="775765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S’assurer de la présence de l’espèce et de l’opportunité de communiquer sur celle-ci à Mourèze. L’exposition présente d’autres rapaces également.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57FA02E-8480-4852-96B7-A8763347D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80" y="1658020"/>
            <a:ext cx="7528840" cy="18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0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Pollinisateurs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479309" y="5039503"/>
            <a:ext cx="74335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Thématique toujours d’actualité, transversale à l’ensemble des espaces protégés.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FC066F-E2DC-42EB-8F88-7E60FE746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93" y="1295277"/>
            <a:ext cx="7340109" cy="29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Faune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DBC07F-29B2-4FE9-AD92-6736CDBF8E30}"/>
              </a:ext>
            </a:extLst>
          </p:cNvPr>
          <p:cNvSpPr txBox="1"/>
          <p:nvPr/>
        </p:nvSpPr>
        <p:spPr>
          <a:xfrm>
            <a:off x="589124" y="4389349"/>
            <a:ext cx="7131429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:Traces d’animaux très pédagogiques, deux expositions complémentaires.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41B110-3AD8-4A6E-85E3-0420A0384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4" y="2506301"/>
            <a:ext cx="6900787" cy="11868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3DE8FB5-69E9-4E83-B222-25BB188AA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124" y="1110692"/>
            <a:ext cx="6900786" cy="11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28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Flore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540761" y="5186538"/>
            <a:ext cx="6428986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Plantes envahissantes est une thématique prégnante sur le site.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3EB2EFB-9976-471A-892E-981B87B09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89" y="3392250"/>
            <a:ext cx="6115164" cy="141542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B2345A8-A7B8-4DC9-80C1-3A358841C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09" y="957365"/>
            <a:ext cx="6115951" cy="228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8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Biodiversité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E1871F-C72F-427D-98ED-B9E83960C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22" y="807410"/>
            <a:ext cx="6535917" cy="594340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6876702" y="1015080"/>
            <a:ext cx="2021492" cy="2462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Peut faire échos à la thématique « coupe de pins » de Mourèze. Pourquoi ne pas valoriser le travail du lycée agricole à cet occasion et en parallèle avec quelques photos et réalisations?</a:t>
            </a:r>
          </a:p>
        </p:txBody>
      </p:sp>
    </p:spTree>
    <p:extLst>
      <p:ext uri="{BB962C8B-B14F-4D97-AF65-F5344CB8AC3E}">
        <p14:creationId xmlns:p14="http://schemas.microsoft.com/office/powerpoint/2010/main" val="1478242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Biodiversité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7004521" y="1064364"/>
            <a:ext cx="202149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Certainement l’une des plus abouties en termes pédagogiques. Permet d’aborder le milieu de manière globale.  Nécessite 120m².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BF469A6-081B-4337-8ADA-196DE2AA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9" y="807410"/>
            <a:ext cx="6851723" cy="58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79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Biodiversité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7122508" y="1658253"/>
            <a:ext cx="202149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Expo photo uniquement de Yann Arthus Bertrand.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CD2785-9690-4E87-82F0-FE85ED80E4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" y="951393"/>
            <a:ext cx="6862916" cy="58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77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Architecture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664740" y="6170720"/>
            <a:ext cx="74335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Fait écho au bâtiment innovant dans lequel se trouvent les visiteurs. Exposition de 2 panneaux qui peut être mis en parallèle d’une autre exposition.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643619-0D31-4A7F-BE60-E4214A721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462"/>
          <a:stretch/>
        </p:blipFill>
        <p:spPr>
          <a:xfrm>
            <a:off x="664740" y="862340"/>
            <a:ext cx="7433542" cy="51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58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Architecture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944233" y="3842299"/>
            <a:ext cx="743354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Fait écho au bâtiment innovant dans lequel se trouvent les visiteurs.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2E56BC-1356-4B19-8ED7-9AEDCD62DD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99" y="2132779"/>
            <a:ext cx="7250376" cy="9983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3EF0D99-EED0-4D2C-8681-6B4F8DB0A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8820" y="891189"/>
            <a:ext cx="2618955" cy="70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0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6E4D46A2-22B6-4A6F-A1B5-7A0F9A925D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Liste des expositions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EA33E3E-0532-4D2E-80C2-41B6CED412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Maison du Grand Site à Mourèze</a:t>
            </a:r>
          </a:p>
          <a:p>
            <a:r>
              <a:rPr lang="fr-FR" dirty="0"/>
              <a:t>Espace d’Interprétation</a:t>
            </a:r>
          </a:p>
          <a:p>
            <a:r>
              <a:rPr lang="fr-FR" sz="2000" dirty="0"/>
              <a:t>01/03/2022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B6835A-0866-4C5A-BB4D-3F57E25C7C2E}"/>
              </a:ext>
            </a:extLst>
          </p:cNvPr>
          <p:cNvSpPr/>
          <p:nvPr/>
        </p:nvSpPr>
        <p:spPr>
          <a:xfrm>
            <a:off x="0" y="834503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C235B13D-965D-45DD-92FD-BC5F24A82E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19865" y="5924549"/>
            <a:ext cx="13675870" cy="736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B6835A-0866-4C5A-BB4D-3F57E25C7C2E}"/>
              </a:ext>
            </a:extLst>
          </p:cNvPr>
          <p:cNvSpPr/>
          <p:nvPr/>
        </p:nvSpPr>
        <p:spPr>
          <a:xfrm>
            <a:off x="0" y="834503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Liste des expositions</a:t>
            </a:r>
          </a:p>
        </p:txBody>
      </p:sp>
      <p:pic>
        <p:nvPicPr>
          <p:cNvPr id="6" name="Google Shape;92;p1">
            <a:extLst>
              <a:ext uri="{FF2B5EF4-FFF2-40B4-BE49-F238E27FC236}">
                <a16:creationId xmlns:a16="http://schemas.microsoft.com/office/drawing/2014/main" id="{C235B13D-965D-45DD-92FD-BC5F24A82E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260871" y="6217670"/>
            <a:ext cx="13675870" cy="73622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98CF403-9E9B-4AA1-BA33-75F179B0846F}"/>
              </a:ext>
            </a:extLst>
          </p:cNvPr>
          <p:cNvSpPr txBox="1"/>
          <p:nvPr/>
        </p:nvSpPr>
        <p:spPr>
          <a:xfrm>
            <a:off x="766916" y="1671484"/>
            <a:ext cx="6469626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Les expositions présentées ci-après sont issues du GCLR, du Réseau des Grand Sites de France, du catalogue du GRAINE Occitanie et de celui de la maison départementale de l’environnement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43B76AA-7639-4177-85FF-360E01A16A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154"/>
          <a:stretch/>
        </p:blipFill>
        <p:spPr>
          <a:xfrm>
            <a:off x="789257" y="2746725"/>
            <a:ext cx="1372449" cy="65451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0DD982D-0E69-4030-A30D-EB549D302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083" y="2761492"/>
            <a:ext cx="2015414" cy="54444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EEEF4BE-2B8B-47B1-9B30-881A3F449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5874" y="2732466"/>
            <a:ext cx="1273452" cy="573475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975BADF-53FB-45D2-B677-FF5203CB31B8}"/>
              </a:ext>
            </a:extLst>
          </p:cNvPr>
          <p:cNvSpPr txBox="1"/>
          <p:nvPr/>
        </p:nvSpPr>
        <p:spPr>
          <a:xfrm>
            <a:off x="766916" y="3846015"/>
            <a:ext cx="646962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Elles sont regroupées en 9 grandes thématiques ayant un lien avec le site :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Chiroptères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Rapaces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Pollinisateurs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Faune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Flore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Biodiversité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Paysage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Eau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FR" dirty="0"/>
              <a:t>Architecture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2AF19F4-ABAF-4153-BB1D-4E48E524B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8703" y="2752227"/>
            <a:ext cx="1427839" cy="53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0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Paysage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5668929-5A9A-40B5-867A-FED60B634179}"/>
              </a:ext>
            </a:extLst>
          </p:cNvPr>
          <p:cNvSpPr txBox="1"/>
          <p:nvPr/>
        </p:nvSpPr>
        <p:spPr>
          <a:xfrm>
            <a:off x="584462" y="2196955"/>
            <a:ext cx="752259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b="0" i="0" u="none" strike="noStrike" baseline="0" dirty="0">
                <a:latin typeface="ArialMT"/>
              </a:rPr>
              <a:t>• </a:t>
            </a:r>
            <a:r>
              <a:rPr lang="fr-FR" dirty="0"/>
              <a:t>Inviter le grand public, élus, habitants et acteurs du Grand Site à découvrir les Grands Sites de France sous la forme d’un quizz "Saurez-vous me reconnaître? » </a:t>
            </a:r>
          </a:p>
          <a:p>
            <a:pPr algn="l"/>
            <a:r>
              <a:rPr lang="fr-FR" dirty="0"/>
              <a:t>• Sensibiliser aux enjeux de développement durable du label Grand Site de France et les actions engagées par les sites labellisés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48D6670-8601-4E75-8C0D-52FE54C21A24}"/>
              </a:ext>
            </a:extLst>
          </p:cNvPr>
          <p:cNvSpPr txBox="1"/>
          <p:nvPr/>
        </p:nvSpPr>
        <p:spPr>
          <a:xfrm>
            <a:off x="584462" y="1787059"/>
            <a:ext cx="248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Objectifs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BDA418-687C-466C-BD4B-2A9C1A1503D7}"/>
              </a:ext>
            </a:extLst>
          </p:cNvPr>
          <p:cNvSpPr txBox="1"/>
          <p:nvPr/>
        </p:nvSpPr>
        <p:spPr>
          <a:xfrm>
            <a:off x="584462" y="3682983"/>
            <a:ext cx="7522590" cy="16004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dirty="0"/>
              <a:t>• 1 panneau avec le visuel de l’exposition</a:t>
            </a:r>
          </a:p>
          <a:p>
            <a:pPr algn="l"/>
            <a:r>
              <a:rPr lang="fr-FR" dirty="0"/>
              <a:t>• 1 panneau « Un label – Un réseau »</a:t>
            </a:r>
          </a:p>
          <a:p>
            <a:pPr algn="l"/>
            <a:r>
              <a:rPr lang="fr-FR" dirty="0"/>
              <a:t>• 1 panneau par Grand Site de France (total en 2020 : 21 panneaux) avec sur chacun :</a:t>
            </a:r>
          </a:p>
          <a:p>
            <a:pPr algn="l"/>
            <a:r>
              <a:rPr lang="fr-FR" dirty="0"/>
              <a:t>- une photo « insolite » du Grand Site</a:t>
            </a:r>
          </a:p>
          <a:p>
            <a:pPr algn="l"/>
            <a:r>
              <a:rPr lang="fr-FR" dirty="0"/>
              <a:t>- une présentation de la démarche Grand Site de France</a:t>
            </a:r>
          </a:p>
          <a:p>
            <a:pPr algn="l"/>
            <a:r>
              <a:rPr lang="fr-FR" dirty="0"/>
              <a:t>- une présentation du Grand Site de France sous forme de quizz</a:t>
            </a:r>
          </a:p>
          <a:p>
            <a:pPr algn="l"/>
            <a:r>
              <a:rPr lang="fr-FR" dirty="0"/>
              <a:t>- une carte avec les coordonnées GPS du Grand Site de France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D559BA-8890-4B32-A21C-846175B0212D}"/>
              </a:ext>
            </a:extLst>
          </p:cNvPr>
          <p:cNvSpPr txBox="1"/>
          <p:nvPr/>
        </p:nvSpPr>
        <p:spPr>
          <a:xfrm>
            <a:off x="584462" y="3259723"/>
            <a:ext cx="248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25 panneaux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6469F1-9E81-40E7-A1C1-18FC1BC7A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258" y="1090608"/>
            <a:ext cx="1758527" cy="66078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1B07124-9C7D-45AF-A54A-B6A8A0DF4390}"/>
              </a:ext>
            </a:extLst>
          </p:cNvPr>
          <p:cNvSpPr txBox="1"/>
          <p:nvPr/>
        </p:nvSpPr>
        <p:spPr>
          <a:xfrm>
            <a:off x="584462" y="5505782"/>
            <a:ext cx="75225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fr-FR" dirty="0"/>
              <a:t>Commentaire : Exposition à aller chercher chez les collègues du réseau, imprimer les panneaux manquant à nos frais si besoin.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C5636F6-EE17-413B-94C9-C4E907478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26" y="1080770"/>
            <a:ext cx="5692633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1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Paysage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479309" y="5039503"/>
            <a:ext cx="743354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Thématique particulièrement judicieuse dans un Grand Site en projet.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DF98E3-2717-46A8-B194-B5C74DDDF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09" y="1214256"/>
            <a:ext cx="7266880" cy="32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5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Eau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101FE3F-A14A-4DDE-B188-D34C2EA0EFDB}"/>
              </a:ext>
            </a:extLst>
          </p:cNvPr>
          <p:cNvSpPr txBox="1"/>
          <p:nvPr/>
        </p:nvSpPr>
        <p:spPr>
          <a:xfrm>
            <a:off x="479309" y="5039503"/>
            <a:ext cx="743354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L’exposition sur le barrage semble évidente. « Univers d’eau douce » et « zones humide » permettent de resituer les enjeux.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44B924-6E3C-4BE5-80D0-F4A3D883B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900" y="1140867"/>
            <a:ext cx="6802609" cy="8986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4BB92C6-97A9-411C-AF9B-C668E4A98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900" y="2306183"/>
            <a:ext cx="6802609" cy="102147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4CB7BBA-E78F-4960-96AC-C98981A90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899" y="3518783"/>
            <a:ext cx="6802609" cy="110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0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45024" y="281687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85711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Chiroptère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EDE28C-79AE-4D1D-A098-DDB9106FD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56" y="1071475"/>
            <a:ext cx="8349284" cy="202291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4B57C35-1A0F-4F11-94A3-529FDD9D7E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356" y="3218156"/>
            <a:ext cx="8349285" cy="197599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69DBC07F-29B2-4FE9-AD92-6736CDBF8E30}"/>
              </a:ext>
            </a:extLst>
          </p:cNvPr>
          <p:cNvSpPr txBox="1"/>
          <p:nvPr/>
        </p:nvSpPr>
        <p:spPr>
          <a:xfrm>
            <a:off x="570271" y="5515897"/>
            <a:ext cx="7757652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exposition créée et utilisée par notre partenaire, le GCLR lors de notre évènement « la nuit de la chauve-souris ». Peut être couplée à une autre exposition chiroptère (ci-après) si la place le permet.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Chiroptère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DBC07F-29B2-4FE9-AD92-6736CDBF8E30}"/>
              </a:ext>
            </a:extLst>
          </p:cNvPr>
          <p:cNvSpPr txBox="1"/>
          <p:nvPr/>
        </p:nvSpPr>
        <p:spPr>
          <a:xfrm>
            <a:off x="570271" y="5990549"/>
            <a:ext cx="7757652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Complémentaire à l’exposition du GCLR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FCB7898-8001-40E9-8CDF-3FEDA4DC5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40" y="867451"/>
            <a:ext cx="7192652" cy="49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3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ac896f531b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26171" y="156548"/>
            <a:ext cx="6192688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7F537E-99F7-4EF6-A391-5FB6398C3451}"/>
              </a:ext>
            </a:extLst>
          </p:cNvPr>
          <p:cNvSpPr/>
          <p:nvPr/>
        </p:nvSpPr>
        <p:spPr>
          <a:xfrm>
            <a:off x="0" y="425670"/>
            <a:ext cx="7510509" cy="3817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Rapaces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DBC07F-29B2-4FE9-AD92-6736CDBF8E30}"/>
              </a:ext>
            </a:extLst>
          </p:cNvPr>
          <p:cNvSpPr txBox="1"/>
          <p:nvPr/>
        </p:nvSpPr>
        <p:spPr>
          <a:xfrm>
            <a:off x="791496" y="5897637"/>
            <a:ext cx="73906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Commentaire : S’assurer de la présence de l’espèce et de l’opportunité de communiquer sur celle-ci à Mourèze. L’exposition présente d’autres rapaces également.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F53086-DC93-4605-86D2-0E0375A455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96" y="866776"/>
            <a:ext cx="7390615" cy="497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758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SALAGOU">
  <a:themeElements>
    <a:clrScheme name="Personnalisé 1">
      <a:dk1>
        <a:srgbClr val="393839"/>
      </a:dk1>
      <a:lt1>
        <a:srgbClr val="FFFFFF"/>
      </a:lt1>
      <a:dk2>
        <a:srgbClr val="000000"/>
      </a:dk2>
      <a:lt2>
        <a:srgbClr val="F8F8F8"/>
      </a:lt2>
      <a:accent1>
        <a:srgbClr val="885248"/>
      </a:accent1>
      <a:accent2>
        <a:srgbClr val="A02424"/>
      </a:accent2>
      <a:accent3>
        <a:srgbClr val="FDB913"/>
      </a:accent3>
      <a:accent4>
        <a:srgbClr val="BC6868"/>
      </a:accent4>
      <a:accent5>
        <a:srgbClr val="883448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 SALAGOU" id="{D2EBC4EA-31D8-4EB2-8239-0185E7EDAC05}" vid="{F95EC8DC-8D5D-4BD4-80B4-247E20D9D42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SALAGOU</Template>
  <TotalTime>1054</TotalTime>
  <Words>563</Words>
  <Application>Microsoft Office PowerPoint</Application>
  <PresentationFormat>Affichage à l'écran (4:3)</PresentationFormat>
  <Paragraphs>68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Gill Sans</vt:lpstr>
      <vt:lpstr>Calibri</vt:lpstr>
      <vt:lpstr>ArialMT</vt:lpstr>
      <vt:lpstr>Arial</vt:lpstr>
      <vt:lpstr>Thème SALAGOU</vt:lpstr>
      <vt:lpstr>Présentation PowerPoint</vt:lpstr>
      <vt:lpstr>Liste des expositions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STANDARD</dc:creator>
  <cp:lastModifiedBy>Renaud Leulier</cp:lastModifiedBy>
  <cp:revision>11</cp:revision>
  <cp:lastPrinted>2022-02-23T16:38:57Z</cp:lastPrinted>
  <dcterms:created xsi:type="dcterms:W3CDTF">2016-04-21T09:29:31Z</dcterms:created>
  <dcterms:modified xsi:type="dcterms:W3CDTF">2022-03-01T14:44:14Z</dcterms:modified>
</cp:coreProperties>
</file>